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0F6218-B5FD-46B4-B13B-5A5166581A78}">
  <a:tblStyle styleId="{7E0F6218-B5FD-46B4-B13B-5A5166581A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452325" y="143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LIMITACIÓN</a:t>
            </a:r>
            <a:r>
              <a:rPr lang="es">
                <a:latin typeface="Georgia"/>
                <a:ea typeface="Georgia"/>
                <a:cs typeface="Georgia"/>
                <a:sym typeface="Georgia"/>
              </a:rPr>
              <a:t> DE LA </a:t>
            </a:r>
            <a:r>
              <a:rPr lang="es">
                <a:latin typeface="Georgia"/>
                <a:ea typeface="Georgia"/>
                <a:cs typeface="Georgia"/>
                <a:sym typeface="Georgia"/>
              </a:rPr>
              <a:t>INVESTIGACIÓN</a:t>
            </a:r>
            <a:endParaRPr>
              <a:latin typeface="Georgia"/>
              <a:ea typeface="Georgia"/>
              <a:cs typeface="Georgia"/>
              <a:sym typeface="Georgia"/>
            </a:endParaRPr>
          </a:p>
        </p:txBody>
      </p:sp>
      <p:sp>
        <p:nvSpPr>
          <p:cNvPr id="124" name="Google Shape;124;p23"/>
          <p:cNvSpPr txBox="1"/>
          <p:nvPr/>
        </p:nvSpPr>
        <p:spPr>
          <a:xfrm>
            <a:off x="261200" y="914175"/>
            <a:ext cx="246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1</a:t>
            </a:r>
            <a:endParaRPr/>
          </a:p>
          <a:p>
            <a:pPr indent="0" lvl="0" marL="0" rtl="0" algn="l">
              <a:spcBef>
                <a:spcPts val="0"/>
              </a:spcBef>
              <a:spcAft>
                <a:spcPts val="0"/>
              </a:spcAft>
              <a:buNone/>
            </a:pPr>
            <a:r>
              <a:t/>
            </a:r>
            <a:endParaRPr/>
          </a:p>
        </p:txBody>
      </p:sp>
      <p:sp>
        <p:nvSpPr>
          <p:cNvPr id="125" name="Google Shape;125;p23"/>
          <p:cNvSpPr txBox="1"/>
          <p:nvPr/>
        </p:nvSpPr>
        <p:spPr>
          <a:xfrm>
            <a:off x="6168175" y="904125"/>
            <a:ext cx="268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2</a:t>
            </a:r>
            <a:endParaRPr/>
          </a:p>
          <a:p>
            <a:pPr indent="0" lvl="0" marL="0" rtl="0" algn="l">
              <a:spcBef>
                <a:spcPts val="0"/>
              </a:spcBef>
              <a:spcAft>
                <a:spcPts val="0"/>
              </a:spcAft>
              <a:buNone/>
            </a:pPr>
            <a:r>
              <a:t/>
            </a:r>
            <a:endParaRPr/>
          </a:p>
        </p:txBody>
      </p:sp>
      <p:sp>
        <p:nvSpPr>
          <p:cNvPr id="126" name="Google Shape;126;p23"/>
          <p:cNvSpPr txBox="1"/>
          <p:nvPr/>
        </p:nvSpPr>
        <p:spPr>
          <a:xfrm>
            <a:off x="954350" y="2139775"/>
            <a:ext cx="13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3</a:t>
            </a:r>
            <a:endParaRPr/>
          </a:p>
        </p:txBody>
      </p:sp>
      <p:sp>
        <p:nvSpPr>
          <p:cNvPr id="127" name="Google Shape;127;p23"/>
          <p:cNvSpPr txBox="1"/>
          <p:nvPr/>
        </p:nvSpPr>
        <p:spPr>
          <a:xfrm>
            <a:off x="5806525" y="1989100"/>
            <a:ext cx="18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4</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3" name="Google Shape;133;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4" name="Google Shape;134;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5" name="Google Shape;135;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41" name="Google Shape;141;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AutoNum type="arabicPeriod"/>
            </a:pPr>
            <a:r>
              <a:rPr lang="es" sz="1942">
                <a:solidFill>
                  <a:srgbClr val="000000"/>
                </a:solidFill>
              </a:rPr>
              <a:t>¿En la empresa tiene implementado un sistema de automatización para el proceso de </a:t>
            </a:r>
            <a:r>
              <a:rPr lang="es" sz="1942">
                <a:solidFill>
                  <a:srgbClr val="000000"/>
                </a:solidFill>
              </a:rPr>
              <a:t>contratación</a:t>
            </a:r>
            <a:r>
              <a:rPr lang="es" sz="1942">
                <a:solidFill>
                  <a:srgbClr val="000000"/>
                </a:solidFill>
              </a:rPr>
              <a:t>?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7" name="Google Shape;147;p26"/>
          <p:cNvPicPr preferRelativeResize="0"/>
          <p:nvPr/>
        </p:nvPicPr>
        <p:blipFill>
          <a:blip r:embed="rId3">
            <a:alphaModFix/>
          </a:blip>
          <a:stretch>
            <a:fillRect/>
          </a:stretch>
        </p:blipFill>
        <p:spPr>
          <a:xfrm>
            <a:off x="152400" y="931775"/>
            <a:ext cx="8759599" cy="4059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4" name="Google Shape;154;p27"/>
          <p:cNvPicPr preferRelativeResize="0"/>
          <p:nvPr/>
        </p:nvPicPr>
        <p:blipFill>
          <a:blip r:embed="rId4">
            <a:alphaModFix/>
          </a:blip>
          <a:stretch>
            <a:fillRect/>
          </a:stretch>
        </p:blipFill>
        <p:spPr>
          <a:xfrm>
            <a:off x="-4" y="1619782"/>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60" name="Google Shape;160;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1" name="Google Shape;161;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7" name="Google Shape;167;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8" name="Google Shape;168;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4" name="Google Shape;174;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5" name="Google Shape;175;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6" name="Google Shape;176;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82" name="Google Shape;182;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3" name="Google Shape;183;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4" name="Google Shape;184;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90" name="Google Shape;190;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91" name="Google Shape;191;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92" name="Google Shape;192;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8" name="Google Shape;198;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9" name="Google Shape;199;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00" name="Google Shape;200;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6" name="Google Shape;206;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7" name="Google Shape;207;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8" name="Google Shape;208;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4" name="Google Shape;214;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5" name="Google Shape;215;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6" name="Google Shape;216;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22" name="Google Shape;222;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3" name="Google Shape;223;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4" name="Google Shape;224;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30" name="Google Shape;230;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31" name="Google Shape;231;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32" name="Google Shape;232;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8" name="Google Shape;238;p38"/>
          <p:cNvGraphicFramePr/>
          <p:nvPr/>
        </p:nvGraphicFramePr>
        <p:xfrm>
          <a:off x="952500" y="2000250"/>
          <a:ext cx="3000000" cy="3000000"/>
        </p:xfrm>
        <a:graphic>
          <a:graphicData uri="http://schemas.openxmlformats.org/drawingml/2006/table">
            <a:tbl>
              <a:tblPr>
                <a:noFill/>
                <a:tableStyleId>{7E0F6218-B5FD-46B4-B13B-5A5166581A78}</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4" name="Google Shape;24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Gestionar en el sistema la información del proce aspirante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